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12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1" Type="http://schemas.openxmlformats.org/officeDocument/2006/relationships/theme" Target="theme/theme1.xml" /><Relationship Id="rId2" Type="http://schemas.openxmlformats.org/officeDocument/2006/relationships/customXml" Target="../customXml/item2.xml" /><Relationship Id="rId10" Type="http://schemas.openxmlformats.org/officeDocument/2006/relationships/viewProps" Target="viewProps.xml" /><Relationship Id="rId14" Type="http://schemas.microsoft.com/office/2015/10/relationships/revisionInfo" Target="revisionInfo.xml" /><Relationship Id="rId1" Type="http://schemas.openxmlformats.org/officeDocument/2006/relationships/customXml" Target="../customXml/item1.xml" /><Relationship Id="rId9" Type="http://schemas.openxmlformats.org/officeDocument/2006/relationships/presProps" Target="presProps.xml" /><Relationship Id="rId13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England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England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England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England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2024-10-22T18:38:13Z</dcterms:created>
  <dcterms:modified xsi:type="dcterms:W3CDTF">2024-10-22T18:38:13Z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England</vt:lpwstr>
  </property>
</Properties>
</file>